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Default Extension="png" ContentType="image/png"/>
  <Override PartName="/docProps/app.xml" ContentType="application/vnd.openxmlformats-officedocument.extended-properties+xml"/>
  <Override PartName="/ppt/slideLayouts/slideLayout17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1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Masters/slideMaster1.xml" ContentType="application/vnd.openxmlformats-officedocument.presentationml.slideMaster+xml"/>
  <Override PartName="/ppt/theme/theme1.xml" ContentType="application/vnd.openxmlformats-officedocument.them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ableStyles.xml" ContentType="application/vnd.openxmlformats-officedocument.presentationml.tableStyles+xml"/>
  <Override PartName="/docProps/core.xml" ContentType="application/vnd.openxmlformats-package.core-properties+xml"/>
  <Override PartName="/ppt/presentation.xml" ContentType="application/vnd.openxmlformats-officedocument.presentationml.presentation.main+xml"/>
  <Override PartName="/ppt/slides/slide1.xml" ContentType="application/vnd.openxmlformats-officedocument.presentationml.slide+xml"/>
  <Override PartName="/ppt/slides/slide2.xml" ContentType="application/vnd.openxmlformats-officedocument.presentationml.slide+xml"/>
</Types>
</file>

<file path=_rels/.rels><?xml version="1.0" encoding="UTF-8"?>
<Relationships xmlns="http://schemas.openxmlformats.org/package/2006/relationships"><Relationship Id="rId1" Type="http://schemas.openxmlformats.org/officeDocument/2006/relationships/officeDocument" Target="ppt/presentation.xml" /><Relationship Id="rId2" Type="http://schemas.openxmlformats.org/package/2006/relationships/metadata/core-properties" Target="docProps/core.xml" /><Relationship Id="rId3" Type="http://schemas.openxmlformats.org/package/2006/relationships/metadata/extended-properties" Target="docProps/app.xml" 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autoCompressPictures="0">
  <p:sldMasterIdLst>
    <p:sldMasterId id="2147483648" r:id="rId1"/>
  </p:sldMasterIdLst>
  <p:sldIdLst>
    <p:sldId id="256" r:id="rId2"/>
    <p:sldId id="257" r:id="rId3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0000" autoAdjust="0"/>
    <p:restoredTop sz="94660"/>
  </p:normalViewPr>
  <p:slideViewPr>
    <p:cSldViewPr snapToGrid="0">
      <p:cViewPr varScale="1">
        <p:scale>
          <a:sx n="67" d="100"/>
          <a:sy n="67" d="100"/>
        </p:scale>
        <p:origin x="66" y="80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?>
<Relationships xmlns="http://schemas.openxmlformats.org/package/2006/relationships"><Relationship Id="rId2" Type="http://schemas.openxmlformats.org/officeDocument/2006/relationships/slide" Target="slides/slide1.xml" /><Relationship Id="rId3" Type="http://schemas.openxmlformats.org/officeDocument/2006/relationships/slide" Target="slides/slide2.xml" /><Relationship Id="rId4" Type="http://schemas.openxmlformats.org/officeDocument/2006/relationships/presProps" Target="presProps.xml" /><Relationship Id="rId1" Type="http://schemas.openxmlformats.org/officeDocument/2006/relationships/slideMaster" Target="slideMasters/slideMaster1.xml" /><Relationship Id="rId7" Type="http://schemas.openxmlformats.org/officeDocument/2006/relationships/tableStyles" Target="tableStyles.xml" /><Relationship Id="rId6" Type="http://schemas.openxmlformats.org/officeDocument/2006/relationships/theme" Target="theme/theme1.xml" /><Relationship Id="rId5" Type="http://schemas.openxmlformats.org/officeDocument/2006/relationships/viewProps" Target="viewProps.xml" 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209800" y="4464028"/>
            <a:ext cx="9144000" cy="1641490"/>
          </a:xfrm>
        </p:spPr>
        <p:txBody>
          <a:bodyPr wrap="none" anchor="t">
            <a:normAutofit/>
          </a:bodyPr>
          <a:lstStyle>
            <a:lvl1pPr algn="r">
              <a:defRPr sz="9600" b="0" spc="-300">
                <a:gradFill flip="none" rotWithShape="1">
                  <a:gsLst>
                    <a:gs pos="32000">
                      <a:schemeClr val="tx1">
                        <a:lumMod val="89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8100000" scaled="1"/>
                  <a:tileRect/>
                </a:gradFill>
                <a:effectLst>
                  <a:outerShdw blurRad="469900" dist="342900" dir="5400000" sy="-20000" rotWithShape="0">
                    <a:prstClr val="black">
                      <a:alpha val="66000"/>
                    </a:prstClr>
                  </a:outerShdw>
                </a:effectLst>
                <a:latin typeface="+mj-lt"/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209799" y="3694375"/>
            <a:ext cx="9144000" cy="754025"/>
          </a:xfrm>
        </p:spPr>
        <p:txBody>
          <a:bodyPr anchor="b">
            <a:normAutofit/>
          </a:bodyPr>
          <a:lstStyle>
            <a:lvl1pPr marL="0" indent="0" algn="r">
              <a:buNone/>
              <a:defRPr sz="3200" b="0">
                <a:gradFill flip="none" rotWithShape="1"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  <a:tileRect/>
                </a:gradFill>
                <a:latin typeface="+mj-lt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CD19FB2-3AAB-4D03-B13A-2960828C78E3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Panoramic 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367160"/>
            <a:ext cx="10515600" cy="819355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839788" y="987425"/>
            <a:ext cx="10515600" cy="337973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5186516"/>
            <a:ext cx="10514012" cy="682472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80C674-7DFC-42FE-B9CD-82963CDB1557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le and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3534344"/>
          </a:xfrm>
        </p:spPr>
        <p:txBody>
          <a:bodyPr anchor="ctr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4489399"/>
            <a:ext cx="10514012" cy="1501826"/>
          </a:xfrm>
        </p:spPr>
        <p:txBody>
          <a:bodyPr anchor="ctr"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76456F-F47D-4F25-8053-2A695DA0CA7D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Quot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46212" y="365125"/>
            <a:ext cx="9302752" cy="2992904"/>
          </a:xfrm>
        </p:spPr>
        <p:txBody>
          <a:bodyPr anchor="ctr"/>
          <a:lstStyle>
            <a:lvl1pPr>
              <a:defRPr sz="44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12" name="Text Placeholder 3"/>
          <p:cNvSpPr>
            <a:spLocks noGrp="1"/>
          </p:cNvSpPr>
          <p:nvPr>
            <p:ph type="body" sz="half" idx="13"/>
          </p:nvPr>
        </p:nvSpPr>
        <p:spPr>
          <a:xfrm>
            <a:off x="1720644" y="3365557"/>
            <a:ext cx="8752299" cy="54896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8200" y="4501729"/>
            <a:ext cx="10512424" cy="1489496"/>
          </a:xfrm>
        </p:spPr>
        <p:txBody>
          <a:bodyPr anchor="ctr">
            <a:normAutofit/>
          </a:bodyPr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D6C7379-69CC-4837-9905-BEBA22830C8A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  <p:sp>
        <p:nvSpPr>
          <p:cNvPr id="9" name="TextBox 8"/>
          <p:cNvSpPr txBox="1"/>
          <p:nvPr/>
        </p:nvSpPr>
        <p:spPr>
          <a:xfrm>
            <a:off x="1111044" y="786824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/>
            <a:r>
              <a:rPr lang="en-US" sz="8000" dirty="0">
                <a:solidFill>
                  <a:schemeClr val="tx1"/>
                </a:solidFill>
                <a:effectLst/>
              </a:rPr>
              <a:t>“</a:t>
            </a:r>
          </a:p>
        </p:txBody>
      </p:sp>
      <p:sp>
        <p:nvSpPr>
          <p:cNvPr id="10" name="TextBox 9"/>
          <p:cNvSpPr txBox="1"/>
          <p:nvPr/>
        </p:nvSpPr>
        <p:spPr>
          <a:xfrm>
            <a:off x="10437812" y="2743200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 algn="r"/>
            <a:r>
              <a:rPr lang="en-US" sz="8000" dirty="0">
                <a:solidFill>
                  <a:schemeClr val="tx1"/>
                </a:solidFill>
                <a:effectLst/>
              </a:rPr>
              <a:t>”</a:t>
            </a:r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Name Car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2326967"/>
            <a:ext cx="10515600" cy="2511835"/>
          </a:xfrm>
        </p:spPr>
        <p:txBody>
          <a:bodyPr anchor="b">
            <a:normAutofit/>
          </a:bodyPr>
          <a:lstStyle>
            <a:lvl1pPr>
              <a:defRPr sz="54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4850581"/>
            <a:ext cx="10514012" cy="1140644"/>
          </a:xfrm>
        </p:spPr>
        <p:txBody>
          <a:bodyPr anchor="t"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9EB8B7E-8AEE-4F10-BFEE-C999AD004D36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 Colum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Titl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7" name="Text Placeholder 2"/>
          <p:cNvSpPr>
            <a:spLocks noGrp="1"/>
          </p:cNvSpPr>
          <p:nvPr>
            <p:ph type="body" idx="1"/>
          </p:nvPr>
        </p:nvSpPr>
        <p:spPr>
          <a:xfrm>
            <a:off x="1337282" y="1885950"/>
            <a:ext cx="2946866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8" name="Text Placeholder 3"/>
          <p:cNvSpPr>
            <a:spLocks noGrp="1"/>
          </p:cNvSpPr>
          <p:nvPr>
            <p:ph type="body" sz="half" idx="15"/>
          </p:nvPr>
        </p:nvSpPr>
        <p:spPr>
          <a:xfrm>
            <a:off x="1356798" y="2571750"/>
            <a:ext cx="2927350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9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587994" y="1885950"/>
            <a:ext cx="2936241" cy="576262"/>
          </a:xfrm>
        </p:spPr>
        <p:txBody>
          <a:bodyPr vert="horz" lIns="91440" tIns="45720" rIns="91440" bIns="45720" rtlCol="0" anchor="b">
            <a:noAutofit/>
          </a:bodyPr>
          <a:lstStyle>
            <a:lvl1pPr>
              <a:buNone/>
              <a:defRPr lang="en-US"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10" name="Text Placeholder 3"/>
          <p:cNvSpPr>
            <a:spLocks noGrp="1"/>
          </p:cNvSpPr>
          <p:nvPr>
            <p:ph type="body" sz="half" idx="16"/>
          </p:nvPr>
        </p:nvSpPr>
        <p:spPr>
          <a:xfrm>
            <a:off x="4577441" y="2571750"/>
            <a:ext cx="2946794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11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7829035" y="1885950"/>
            <a:ext cx="2932113" cy="576262"/>
          </a:xfrm>
        </p:spPr>
        <p:txBody>
          <a:bodyPr vert="horz" lIns="91440" tIns="45720" rIns="91440" bIns="45720" rtlCol="0" anchor="b">
            <a:noAutofit/>
          </a:bodyPr>
          <a:lstStyle>
            <a:lvl1pPr>
              <a:buNone/>
              <a:defRPr lang="en-US" sz="2400" b="0" dirty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12" name="Text Placeholder 3"/>
          <p:cNvSpPr>
            <a:spLocks noGrp="1"/>
          </p:cNvSpPr>
          <p:nvPr>
            <p:ph type="body" sz="half" idx="17"/>
          </p:nvPr>
        </p:nvSpPr>
        <p:spPr>
          <a:xfrm>
            <a:off x="7829035" y="2571750"/>
            <a:ext cx="2932113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68F3F9-58BC-440B-B37B-805B9055EF92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 Picture Colum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" name="Titl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19" name="Text Placeholder 2"/>
          <p:cNvSpPr>
            <a:spLocks noGrp="1"/>
          </p:cNvSpPr>
          <p:nvPr>
            <p:ph type="body" idx="1"/>
          </p:nvPr>
        </p:nvSpPr>
        <p:spPr>
          <a:xfrm>
            <a:off x="1332085" y="4297503"/>
            <a:ext cx="2940050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0" name="Picture Placeholder 2"/>
          <p:cNvSpPr>
            <a:spLocks noGrp="1" noChangeAspect="1"/>
          </p:cNvSpPr>
          <p:nvPr>
            <p:ph type="pic" idx="15"/>
          </p:nvPr>
        </p:nvSpPr>
        <p:spPr>
          <a:xfrm>
            <a:off x="1332085" y="2256354"/>
            <a:ext cx="2940050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21" name="Text Placeholder 3"/>
          <p:cNvSpPr>
            <a:spLocks noGrp="1"/>
          </p:cNvSpPr>
          <p:nvPr>
            <p:ph type="body" sz="half" idx="18"/>
          </p:nvPr>
        </p:nvSpPr>
        <p:spPr>
          <a:xfrm>
            <a:off x="1332085" y="4873765"/>
            <a:ext cx="2940050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2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568997" y="4297503"/>
            <a:ext cx="2930525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3" name="Picture Placeholder 2"/>
          <p:cNvSpPr>
            <a:spLocks noGrp="1" noChangeAspect="1"/>
          </p:cNvSpPr>
          <p:nvPr>
            <p:ph type="pic" idx="21"/>
          </p:nvPr>
        </p:nvSpPr>
        <p:spPr>
          <a:xfrm>
            <a:off x="4568996" y="2256354"/>
            <a:ext cx="2930525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24" name="Text Placeholder 3"/>
          <p:cNvSpPr>
            <a:spLocks noGrp="1"/>
          </p:cNvSpPr>
          <p:nvPr>
            <p:ph type="body" sz="half" idx="19"/>
          </p:nvPr>
        </p:nvSpPr>
        <p:spPr>
          <a:xfrm>
            <a:off x="4567644" y="4873764"/>
            <a:ext cx="2934406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5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7804322" y="4297503"/>
            <a:ext cx="2932113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6" name="Picture Placeholder 2"/>
          <p:cNvSpPr>
            <a:spLocks noGrp="1" noChangeAspect="1"/>
          </p:cNvSpPr>
          <p:nvPr>
            <p:ph type="pic" idx="22"/>
          </p:nvPr>
        </p:nvSpPr>
        <p:spPr>
          <a:xfrm>
            <a:off x="7804321" y="2256354"/>
            <a:ext cx="2932113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27" name="Text Placeholder 3"/>
          <p:cNvSpPr>
            <a:spLocks noGrp="1"/>
          </p:cNvSpPr>
          <p:nvPr>
            <p:ph type="body" sz="half" idx="20"/>
          </p:nvPr>
        </p:nvSpPr>
        <p:spPr>
          <a:xfrm>
            <a:off x="7804197" y="4873762"/>
            <a:ext cx="2935997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5A53AF-48EA-489D-8260-9DCAB666386A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ED02AE-B9A4-47BD-AF8E-97E16144138B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F0FD78B-DB02-4362-BCDC-98A55456977C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9916976-5D93-46E4-A98A-FAD63E4D0EA8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itle 1"/>
          <p:cNvSpPr>
            <a:spLocks noGrp="1"/>
          </p:cNvSpPr>
          <p:nvPr>
            <p:ph type="ctrTitle"/>
          </p:nvPr>
        </p:nvSpPr>
        <p:spPr>
          <a:xfrm>
            <a:off x="854532" y="4464028"/>
            <a:ext cx="9144000" cy="1641490"/>
          </a:xfrm>
        </p:spPr>
        <p:txBody>
          <a:bodyPr wrap="none" anchor="t">
            <a:normAutofit/>
          </a:bodyPr>
          <a:lstStyle>
            <a:lvl1pPr algn="l">
              <a:defRPr sz="9600" b="0" spc="-300">
                <a:gradFill flip="none" rotWithShape="1">
                  <a:gsLst>
                    <a:gs pos="32000">
                      <a:schemeClr val="tx1">
                        <a:lumMod val="89000"/>
                      </a:schemeClr>
                    </a:gs>
                    <a:gs pos="0">
                      <a:schemeClr val="bg1">
                        <a:lumMod val="47000"/>
                        <a:lumOff val="53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8100000" scaled="1"/>
                  <a:tileRect/>
                </a:gradFill>
                <a:effectLst>
                  <a:outerShdw blurRad="469900" dist="342900" dir="5400000" sy="-20000" rotWithShape="0">
                    <a:prstClr val="black">
                      <a:alpha val="66000"/>
                    </a:prstClr>
                  </a:outerShdw>
                </a:effectLst>
                <a:latin typeface="+mj-lt"/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8" name="Subtitle 2"/>
          <p:cNvSpPr>
            <a:spLocks noGrp="1"/>
          </p:cNvSpPr>
          <p:nvPr>
            <p:ph type="subTitle" idx="1"/>
          </p:nvPr>
        </p:nvSpPr>
        <p:spPr>
          <a:xfrm>
            <a:off x="854532" y="3693674"/>
            <a:ext cx="9144000" cy="754025"/>
          </a:xfrm>
        </p:spPr>
        <p:txBody>
          <a:bodyPr anchor="b">
            <a:normAutofit/>
          </a:bodyPr>
          <a:lstStyle>
            <a:lvl1pPr marL="0" indent="0" algn="l">
              <a:buNone/>
              <a:defRPr sz="3200" b="0">
                <a:gradFill flip="none" rotWithShape="1"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  <a:tileRect/>
                </a:gradFill>
                <a:latin typeface="+mj-lt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F39F4F5-F4D2-4D2A-AB60-88D37ADCB869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120000" y="1825625"/>
            <a:ext cx="5025216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319840" y="1825625"/>
            <a:ext cx="503396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23BC6CE-6D1E-47E5-8859-F31AC5380EB2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20000" y="1681163"/>
            <a:ext cx="5025216" cy="823912"/>
          </a:xfrm>
        </p:spPr>
        <p:txBody>
          <a:bodyPr anchor="b"/>
          <a:lstStyle>
            <a:lvl1pPr marL="0" indent="0">
              <a:buNone/>
              <a:defRPr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120000" y="2505075"/>
            <a:ext cx="5025216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319840" y="1681163"/>
            <a:ext cx="5035548" cy="823912"/>
          </a:xfrm>
        </p:spPr>
        <p:txBody>
          <a:bodyPr vert="horz" lIns="91440" tIns="45720" rIns="91440" bIns="45720" rtlCol="0" anchor="b">
            <a:normAutofit/>
          </a:bodyPr>
          <a:lstStyle>
            <a:lvl1pPr>
              <a:buNone/>
              <a:defRPr lang="en-US"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319840" y="2505075"/>
            <a:ext cx="5035548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B4E7C4-4DA4-404D-9965-B13F2DD7D8BF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76FB7AA-4A53-424F-AD41-70827B6504BA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7884882-FB12-4BC8-9960-9AD8104D7FAE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20000" y="2057400"/>
            <a:ext cx="3652025" cy="3811588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7D1BD23-6E54-4D9D-AD88-A2813C73CC25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20000" y="2057400"/>
            <a:ext cx="3652025" cy="3811588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471A834-4F3C-4AF9-9C74-05EC35A0F292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18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slideLayout" Target="../slideLayouts/slideLayout17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19" Type="http://schemas.openxmlformats.org/officeDocument/2006/relationships/image" Target="../media/image1.png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19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20000" y="1825625"/>
            <a:ext cx="102338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fld id="{51CF1133-3259-4C45-BABA-5B62D9C6F78D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fld id="{6D22F896-40B5-4ADD-8801-0D06FADFA09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 bg1="dk1" tx1="lt1" bg2="dk2" tx2="lt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60" r:id="rId10"/>
    <p:sldLayoutId id="2147483661" r:id="rId11"/>
    <p:sldLayoutId id="2147483666" r:id="rId12"/>
    <p:sldLayoutId id="2147483663" r:id="rId13"/>
    <p:sldLayoutId id="2147483667" r:id="rId14"/>
    <p:sldLayoutId id="2147483668" r:id="rId15"/>
    <p:sldLayoutId id="2147483658" r:id="rId16"/>
    <p:sldLayoutId id="2147483659" r:id="rId17"/>
  </p:sldLayoutIdLst>
  <p:hf sldNum="0" hdr="0" ftr="0" dt="0"/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5400" b="0" kern="1200">
          <a:gradFill flip="none" rotWithShape="1">
            <a:gsLst>
              <a:gs pos="28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  <a:tileRect/>
          </a:gra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?>
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_rels/slide2.xml.rels><?xml version="1.0" encoding="UTF-8"?>
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A</a:t>
            </a:r>
            <a:r>
              <a:rPr/>
              <a:t> </a:t>
            </a:r>
            <a:r>
              <a:rPr/>
              <a:t>Table,</a:t>
            </a:r>
            <a:r>
              <a:rPr/>
              <a:t> </a:t>
            </a:r>
            <a:r>
              <a:rPr/>
              <a:t>with</a:t>
            </a:r>
            <a:r>
              <a:rPr/>
              <a:t> </a:t>
            </a:r>
            <a:r>
              <a:rPr/>
              <a:t>a</a:t>
            </a:r>
            <a:r>
              <a:rPr/>
              <a:t> </a:t>
            </a:r>
            <a:r>
              <a:rPr/>
              <a:t>caption</a:t>
            </a:r>
          </a:p>
        </p:txBody>
      </p:sp>
      <p:graphicFrame>
        <p:nvGraphicFramePr>
          <p:cNvPr id="6" name="Content Placeholder 5"/>
          <p:cNvGraphicFramePr>
            <a:graphicFrameLocks noGrp="1"/>
          </p:cNvGraphicFramePr>
          <p:nvPr>
            <p:ph idx="1"/>
          </p:nvPr>
        </p:nvGraphicFramePr>
        <p:xfrm>
          <a:off x="1117600" y="1816100"/>
          <a:ext cx="10223500" cy="38354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552700"/>
                <a:gridCol w="2552700"/>
                <a:gridCol w="2552700"/>
                <a:gridCol w="2552700"/>
              </a:tblGrid>
              <a:tr h="0">
                <a:tc>
                  <a:txBody>
                    <a:bodyPr/>
                    <a:lstStyle/>
                    <a:p>
                      <a:pPr lvl="0" marL="0" indent="0" algn="r">
                        <a:buNone/>
                      </a:pPr>
                      <a:r>
                        <a:rPr/>
                        <a:t>Right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lvl="0" marL="0" indent="0" algn="l">
                        <a:buNone/>
                      </a:pPr>
                      <a:r>
                        <a:rPr/>
                        <a:t>Left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lvl="0" marL="0" indent="0" algn="ctr">
                        <a:buNone/>
                      </a:pPr>
                      <a:r>
                        <a:rPr/>
                        <a:t>Center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lvl="0" marL="0" indent="0">
                        <a:buNone/>
                      </a:pPr>
                      <a:r>
                        <a:rPr/>
                        <a:t>Default</a:t>
                      </a:r>
                    </a:p>
                  </a:txBody>
                  <a:tcPr/>
                </a:tc>
              </a:tr>
              <a:tr h="0">
                <a:tc>
                  <a:txBody>
                    <a:bodyPr/>
                    <a:lstStyle/>
                    <a:p>
                      <a:pPr lvl="0" marL="0" indent="0" algn="r">
                        <a:buNone/>
                      </a:pPr>
                      <a:r>
                        <a:rPr/>
                        <a:t>12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pPr lvl="0" marL="0" indent="0" algn="l">
                        <a:buNone/>
                      </a:pPr>
                      <a:r>
                        <a:rPr/>
                        <a:t>12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pPr lvl="0" marL="0" indent="0" algn="ctr">
                        <a:buNone/>
                      </a:pPr>
                      <a:r>
                        <a:rPr/>
                        <a:t>12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pPr lvl="0" marL="0" indent="0">
                        <a:buNone/>
                      </a:pPr>
                      <a:r>
                        <a:rPr/>
                        <a:t>12</a:t>
                      </a:r>
                    </a:p>
                  </a:txBody>
                </a:tc>
              </a:tr>
              <a:tr h="0">
                <a:tc>
                  <a:txBody>
                    <a:bodyPr/>
                    <a:lstStyle/>
                    <a:p>
                      <a:pPr lvl="0" marL="0" indent="0" algn="r">
                        <a:buNone/>
                      </a:pPr>
                      <a:r>
                        <a:rPr/>
                        <a:t>123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pPr lvl="0" marL="0" indent="0" algn="l">
                        <a:buNone/>
                      </a:pPr>
                      <a:r>
                        <a:rPr/>
                        <a:t>123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pPr lvl="0" marL="0" indent="0" algn="ctr">
                        <a:buNone/>
                      </a:pPr>
                      <a:r>
                        <a:rPr/>
                        <a:t>123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pPr lvl="0" marL="0" indent="0">
                        <a:buNone/>
                      </a:pPr>
                      <a:r>
                        <a:rPr/>
                        <a:t>123</a:t>
                      </a:r>
                    </a:p>
                  </a:txBody>
                </a:tc>
              </a:tr>
              <a:tr h="0">
                <a:tc>
                  <a:txBody>
                    <a:bodyPr/>
                    <a:lstStyle/>
                    <a:p>
                      <a:pPr lvl="0" marL="0" indent="0" algn="r">
                        <a:buNone/>
                      </a:pPr>
                      <a:r>
                        <a:rPr/>
                        <a:t>1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pPr lvl="0" marL="0" indent="0" algn="l">
                        <a:buNone/>
                      </a:pPr>
                      <a:r>
                        <a:rPr/>
                        <a:t>1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pPr lvl="0" marL="0" indent="0" algn="ctr">
                        <a:buNone/>
                      </a:pPr>
                      <a:r>
                        <a:rPr/>
                        <a:t>1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pPr lvl="0" marL="0" indent="0">
                        <a:buNone/>
                      </a:pPr>
                      <a:r>
                        <a:rPr/>
                        <a:t>1</a:t>
                      </a:r>
                    </a:p>
                  </a:txBody>
                </a:tc>
              </a:tr>
            </a:tbl>
          </a:graphicData>
        </a:graphic>
      </p:graphicFrame>
      <p:sp>
        <p:nvSpPr>
          <p:cNvPr id="1" name="TextBox 3"/>
          <p:cNvSpPr txBox="1"/>
          <p:nvPr/>
        </p:nvSpPr>
        <p:spPr>
          <a:xfrm>
            <a:off x="1117600" y="5651500"/>
            <a:ext cx="10223500" cy="508000"/>
          </a:xfrm>
          <a:prstGeom prst="rect">
            <a:avLst/>
          </a:prstGeom>
          <a:noFill/>
        </p:spPr>
        <p:txBody>
          <a:bodyPr/>
          <a:lstStyle/>
          <a:p>
            <a:pPr lvl="0" marL="0" indent="0" algn="ctr">
              <a:buNone/>
            </a:pPr>
            <a:r>
              <a:rPr/>
              <a:t>Demonstration</a:t>
            </a:r>
            <a:r>
              <a:rPr/>
              <a:t> </a:t>
            </a:r>
            <a:r>
              <a:rPr/>
              <a:t>of</a:t>
            </a:r>
            <a:r>
              <a:rPr/>
              <a:t> </a:t>
            </a:r>
            <a:r>
              <a:rPr/>
              <a:t>simple</a:t>
            </a:r>
            <a:r>
              <a:rPr/>
              <a:t> </a:t>
            </a:r>
            <a:r>
              <a:rPr/>
              <a:t>table</a:t>
            </a:r>
            <a:r>
              <a:rPr/>
              <a:t> </a:t>
            </a:r>
            <a:r>
              <a:rPr/>
              <a:t>syntax,</a:t>
            </a:r>
            <a:r>
              <a:rPr/>
              <a:t> </a:t>
            </a:r>
            <a:r>
              <a:rPr/>
              <a:t>with</a:t>
            </a:r>
            <a:r>
              <a:rPr/>
              <a:t> </a:t>
            </a:r>
            <a:r>
              <a:rPr/>
              <a:t>alignment</a:t>
            </a:r>
          </a:p>
        </p:txBody>
      </p:sp>
    </p:spTree>
  </p:cSld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6" name="Content Placeholder 5"/>
          <p:cNvGraphicFramePr>
            <a:graphicFrameLocks noGrp="1"/>
          </p:cNvGraphicFramePr>
          <p:nvPr>
            <p:ph idx="1"/>
          </p:nvPr>
        </p:nvGraphicFramePr>
        <p:xfrm>
          <a:off x="1117600" y="1816100"/>
          <a:ext cx="10223500" cy="43434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552700"/>
                <a:gridCol w="2552700"/>
                <a:gridCol w="2552700"/>
                <a:gridCol w="2552700"/>
              </a:tblGrid>
              <a:tr h="0">
                <a:tc>
                  <a:txBody>
                    <a:bodyPr/>
                    <a:lstStyle/>
                    <a:p>
                      <a:pPr lvl="0" marL="0" indent="0" algn="r">
                        <a:buNone/>
                      </a:pPr>
                      <a:r>
                        <a:rPr/>
                        <a:t>Right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lvl="0" marL="0" indent="0" algn="l">
                        <a:buNone/>
                      </a:pPr>
                      <a:r>
                        <a:rPr/>
                        <a:t>Left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lvl="0" marL="0" indent="0" algn="ctr">
                        <a:buNone/>
                      </a:pPr>
                      <a:r>
                        <a:rPr/>
                        <a:t>Center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lvl="0" marL="0" indent="0">
                        <a:buNone/>
                      </a:pPr>
                      <a:r>
                        <a:rPr/>
                        <a:t>Default</a:t>
                      </a:r>
                    </a:p>
                  </a:txBody>
                  <a:tcPr/>
                </a:tc>
              </a:tr>
              <a:tr h="0">
                <a:tc>
                  <a:txBody>
                    <a:bodyPr/>
                    <a:lstStyle/>
                    <a:p>
                      <a:pPr lvl="0" marL="0" indent="0" algn="r">
                        <a:buNone/>
                      </a:pPr>
                      <a:r>
                        <a:rPr/>
                        <a:t>12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pPr lvl="0" marL="0" indent="0" algn="l">
                        <a:buNone/>
                      </a:pPr>
                      <a:r>
                        <a:rPr/>
                        <a:t>12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pPr lvl="0" marL="0" indent="0" algn="ctr">
                        <a:buNone/>
                      </a:pPr>
                      <a:r>
                        <a:rPr/>
                        <a:t>12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pPr lvl="0" marL="0" indent="0">
                        <a:buNone/>
                      </a:pPr>
                      <a:r>
                        <a:rPr/>
                        <a:t>12</a:t>
                      </a:r>
                    </a:p>
                  </a:txBody>
                </a:tc>
              </a:tr>
              <a:tr h="0">
                <a:tc>
                  <a:txBody>
                    <a:bodyPr/>
                    <a:lstStyle/>
                    <a:p>
                      <a:pPr lvl="0" marL="0" indent="0" algn="r">
                        <a:buNone/>
                      </a:pPr>
                      <a:r>
                        <a:rPr/>
                        <a:t>123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pPr lvl="0" marL="0" indent="0" algn="l">
                        <a:buNone/>
                      </a:pPr>
                      <a:r>
                        <a:rPr/>
                        <a:t>123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pPr lvl="0" marL="0" indent="0" algn="ctr">
                        <a:buNone/>
                      </a:pPr>
                      <a:r>
                        <a:rPr/>
                        <a:t>123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pPr lvl="0" marL="0" indent="0">
                        <a:buNone/>
                      </a:pPr>
                      <a:r>
                        <a:rPr/>
                        <a:t>123</a:t>
                      </a:r>
                    </a:p>
                  </a:txBody>
                </a:tc>
              </a:tr>
              <a:tr h="0">
                <a:tc>
                  <a:txBody>
                    <a:bodyPr/>
                    <a:lstStyle/>
                    <a:p>
                      <a:pPr lvl="0" marL="0" indent="0" algn="r">
                        <a:buNone/>
                      </a:pPr>
                      <a:r>
                        <a:rPr/>
                        <a:t>1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pPr lvl="0" marL="0" indent="0" algn="l">
                        <a:buNone/>
                      </a:pPr>
                      <a:r>
                        <a:rPr/>
                        <a:t>1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pPr lvl="0" marL="0" indent="0" algn="ctr">
                        <a:buNone/>
                      </a:pPr>
                      <a:r>
                        <a:rPr/>
                        <a:t>1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pPr lvl="0" marL="0" indent="0">
                        <a:buNone/>
                      </a:pPr>
                      <a:r>
                        <a:rPr/>
                        <a:t>1</a:t>
                      </a:r>
                    </a:p>
                  </a:txBody>
                </a:tc>
              </a:tr>
            </a:tbl>
          </a:graphicData>
        </a:graphic>
      </p:graphicFrame>
    </p:spTree>
  </p:cSld>
</p:sld>
</file>

<file path=ppt/theme/theme1.xml><?xml version="1.0" encoding="utf-8"?>
<a:theme xmlns:a="http://schemas.openxmlformats.org/drawingml/2006/main" name="Depth">
  <a:themeElements>
    <a:clrScheme name="Depth">
      <a:dk1>
        <a:sysClr val="windowText" lastClr="000000"/>
      </a:dk1>
      <a:lt1>
        <a:sysClr val="window" lastClr="FFFFFF"/>
      </a:lt1>
      <a:dk2>
        <a:srgbClr val="455F51"/>
      </a:dk2>
      <a:lt2>
        <a:srgbClr val="94D7E4"/>
      </a:lt2>
      <a:accent1>
        <a:srgbClr val="41AEBD"/>
      </a:accent1>
      <a:accent2>
        <a:srgbClr val="97E9D5"/>
      </a:accent2>
      <a:accent3>
        <a:srgbClr val="A2CF49"/>
      </a:accent3>
      <a:accent4>
        <a:srgbClr val="608F3D"/>
      </a:accent4>
      <a:accent5>
        <a:srgbClr val="F4DE3A"/>
      </a:accent5>
      <a:accent6>
        <a:srgbClr val="FCB11C"/>
      </a:accent6>
      <a:hlink>
        <a:srgbClr val="FBCA98"/>
      </a:hlink>
      <a:folHlink>
        <a:srgbClr val="D3B86D"/>
      </a:folHlink>
    </a:clrScheme>
    <a:fontScheme name="Depth">
      <a:majorFont>
        <a:latin typeface="Corbel" panose="020B0503020204020204"/>
        <a:ea typeface=""/>
        <a:cs typeface=""/>
        <a:font script="Jpan" typeface="メイリオ"/>
        <a:font script="Hang" typeface="HY엽서L"/>
        <a:font script="Hans" typeface="华文楷体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Corbel" panose="020B0503020204020204"/>
        <a:ea typeface=""/>
        <a:cs typeface=""/>
        <a:font script="Jpan" typeface="メイリオ"/>
        <a:font script="Hang" typeface="HY엽서L"/>
        <a:font script="Hans" typeface="华文楷体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Depth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Depth" id="{7BEAFC2A-325C-49C4-AC08-2B765DA903F9}" vid="{1735E755-43E6-43AA-ABA2-C989ECC79AF5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TM04033923[[fn=Depth]]</Template>
  <TotalTime>0</TotalTime>
  <Words>0</Words>
  <Application>Microsoft Office PowerPoint</Application>
  <PresentationFormat>Widescreen</PresentationFormat>
  <Paragraphs>0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4" baseType="lpstr">
      <vt:lpstr>Arial</vt:lpstr>
      <vt:lpstr>Corbel</vt:lpstr>
      <vt:lpstr>Depth</vt:lpstr>
      <vt:lpstr>PowerPoint Presentation</vt:lpstr>
    </vt:vector>
  </TitlesOfParts>
  <Company>Johns Hopkins University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keywords/>
  <dcterms:created xsi:type="dcterms:W3CDTF">2018-03-24T15:04:00Z</dcterms:created>
  <dcterms:modified xsi:type="dcterms:W3CDTF">2018-03-24T15:04:00Z</dcterms:modified>
</cp:coreProperties>
</file>