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50" d="100"/>
          <a:sy n="150" d="100"/>
        </p:scale>
        <p:origin x="1620" y="252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813589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143166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0404001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7953500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4927256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2514421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98486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7998672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640707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2762722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923478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778775-5360-40EF-8FEE-C42043591309}" type="datetimeFigureOut">
              <a:rPr lang="de-CH" smtClean="0"/>
              <a:t>26.03.2014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2395C6-74E4-42B4-B34F-FA21B0462DE6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6543116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uppieren 1"/>
          <p:cNvGrpSpPr/>
          <p:nvPr/>
        </p:nvGrpSpPr>
        <p:grpSpPr>
          <a:xfrm>
            <a:off x="709799" y="567768"/>
            <a:ext cx="3546439" cy="2695074"/>
            <a:chOff x="899592" y="1632813"/>
            <a:chExt cx="5534004" cy="4205500"/>
          </a:xfrm>
        </p:grpSpPr>
        <p:grpSp>
          <p:nvGrpSpPr>
            <p:cNvPr id="25" name="Gruppieren 24"/>
            <p:cNvGrpSpPr/>
            <p:nvPr/>
          </p:nvGrpSpPr>
          <p:grpSpPr>
            <a:xfrm>
              <a:off x="3465482" y="1632813"/>
              <a:ext cx="2961619" cy="1836204"/>
              <a:chOff x="1835696" y="1052736"/>
              <a:chExt cx="3600400" cy="2232248"/>
            </a:xfrm>
          </p:grpSpPr>
          <p:sp>
            <p:nvSpPr>
              <p:cNvPr id="26" name="Abgerundetes Rechteck 25"/>
              <p:cNvSpPr/>
              <p:nvPr/>
            </p:nvSpPr>
            <p:spPr>
              <a:xfrm>
                <a:off x="1835696" y="2492896"/>
                <a:ext cx="1440160" cy="792088"/>
              </a:xfrm>
              <a:prstGeom prst="roundRect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900" dirty="0" smtClean="0">
                    <a:solidFill>
                      <a:schemeClr val="bg1">
                        <a:lumMod val="75000"/>
                      </a:schemeClr>
                    </a:solidFill>
                  </a:rPr>
                  <a:t>Model</a:t>
                </a:r>
                <a:endParaRPr lang="de-CH" sz="900" dirty="0">
                  <a:solidFill>
                    <a:schemeClr val="bg1">
                      <a:lumMod val="75000"/>
                    </a:schemeClr>
                  </a:solidFill>
                </a:endParaRPr>
              </a:p>
            </p:txBody>
          </p:sp>
          <p:sp>
            <p:nvSpPr>
              <p:cNvPr id="27" name="Abgerundetes Rechteck 26"/>
              <p:cNvSpPr/>
              <p:nvPr/>
            </p:nvSpPr>
            <p:spPr>
              <a:xfrm>
                <a:off x="3995936" y="2492896"/>
                <a:ext cx="1440160" cy="792088"/>
              </a:xfrm>
              <a:prstGeom prst="roundRect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900" dirty="0" smtClean="0">
                    <a:solidFill>
                      <a:schemeClr val="bg1">
                        <a:lumMod val="75000"/>
                      </a:schemeClr>
                    </a:solidFill>
                  </a:rPr>
                  <a:t>View</a:t>
                </a:r>
                <a:endParaRPr lang="de-CH" sz="900" dirty="0">
                  <a:solidFill>
                    <a:schemeClr val="bg1">
                      <a:lumMod val="75000"/>
                    </a:schemeClr>
                  </a:solidFill>
                </a:endParaRPr>
              </a:p>
            </p:txBody>
          </p:sp>
          <p:sp>
            <p:nvSpPr>
              <p:cNvPr id="28" name="Abgerundetes Rechteck 27"/>
              <p:cNvSpPr/>
              <p:nvPr/>
            </p:nvSpPr>
            <p:spPr>
              <a:xfrm>
                <a:off x="2915816" y="1052736"/>
                <a:ext cx="1440160" cy="792088"/>
              </a:xfrm>
              <a:prstGeom prst="roundRect">
                <a:avLst/>
              </a:prstGeom>
              <a:ln w="1905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900" dirty="0" smtClean="0"/>
                  <a:t>Controller</a:t>
                </a:r>
                <a:endParaRPr lang="de-CH" sz="900" dirty="0"/>
              </a:p>
            </p:txBody>
          </p:sp>
          <p:cxnSp>
            <p:nvCxnSpPr>
              <p:cNvPr id="29" name="Gerade Verbindung 28"/>
              <p:cNvCxnSpPr>
                <a:endCxn id="26" idx="0"/>
              </p:cNvCxnSpPr>
              <p:nvPr/>
            </p:nvCxnSpPr>
            <p:spPr>
              <a:xfrm flipH="1">
                <a:off x="2555776" y="1844824"/>
                <a:ext cx="720080" cy="648072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0" name="Gerade Verbindung 29"/>
              <p:cNvCxnSpPr>
                <a:endCxn id="27" idx="0"/>
              </p:cNvCxnSpPr>
              <p:nvPr/>
            </p:nvCxnSpPr>
            <p:spPr>
              <a:xfrm>
                <a:off x="3995936" y="1844824"/>
                <a:ext cx="720080" cy="648072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1" name="Gerade Verbindung 30"/>
              <p:cNvCxnSpPr>
                <a:stCxn id="26" idx="3"/>
                <a:endCxn id="27" idx="1"/>
              </p:cNvCxnSpPr>
              <p:nvPr/>
            </p:nvCxnSpPr>
            <p:spPr>
              <a:xfrm>
                <a:off x="3275856" y="2888940"/>
                <a:ext cx="720080" cy="0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</p:grpSp>
        <p:grpSp>
          <p:nvGrpSpPr>
            <p:cNvPr id="39" name="Gruppieren 38"/>
            <p:cNvGrpSpPr/>
            <p:nvPr/>
          </p:nvGrpSpPr>
          <p:grpSpPr>
            <a:xfrm>
              <a:off x="3471977" y="4002109"/>
              <a:ext cx="2961619" cy="1836204"/>
              <a:chOff x="1835696" y="1052736"/>
              <a:chExt cx="3600400" cy="2232248"/>
            </a:xfrm>
          </p:grpSpPr>
          <p:sp>
            <p:nvSpPr>
              <p:cNvPr id="40" name="Abgerundetes Rechteck 39"/>
              <p:cNvSpPr/>
              <p:nvPr/>
            </p:nvSpPr>
            <p:spPr>
              <a:xfrm>
                <a:off x="1835696" y="2492896"/>
                <a:ext cx="1440160" cy="792088"/>
              </a:xfrm>
              <a:prstGeom prst="roundRect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900" dirty="0" smtClean="0">
                    <a:solidFill>
                      <a:schemeClr val="bg1">
                        <a:lumMod val="75000"/>
                      </a:schemeClr>
                    </a:solidFill>
                  </a:rPr>
                  <a:t>Model</a:t>
                </a:r>
                <a:endParaRPr lang="de-CH" sz="900" dirty="0">
                  <a:solidFill>
                    <a:schemeClr val="bg1">
                      <a:lumMod val="75000"/>
                    </a:schemeClr>
                  </a:solidFill>
                </a:endParaRPr>
              </a:p>
            </p:txBody>
          </p:sp>
          <p:sp>
            <p:nvSpPr>
              <p:cNvPr id="41" name="Abgerundetes Rechteck 40"/>
              <p:cNvSpPr/>
              <p:nvPr/>
            </p:nvSpPr>
            <p:spPr>
              <a:xfrm>
                <a:off x="3995936" y="2492896"/>
                <a:ext cx="1440160" cy="792088"/>
              </a:xfrm>
              <a:prstGeom prst="roundRect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900" dirty="0" smtClean="0">
                    <a:solidFill>
                      <a:schemeClr val="bg1">
                        <a:lumMod val="75000"/>
                      </a:schemeClr>
                    </a:solidFill>
                  </a:rPr>
                  <a:t>View</a:t>
                </a:r>
                <a:endParaRPr lang="de-CH" sz="900" dirty="0">
                  <a:solidFill>
                    <a:schemeClr val="bg1">
                      <a:lumMod val="75000"/>
                    </a:schemeClr>
                  </a:solidFill>
                </a:endParaRPr>
              </a:p>
            </p:txBody>
          </p:sp>
          <p:sp>
            <p:nvSpPr>
              <p:cNvPr id="42" name="Abgerundetes Rechteck 41"/>
              <p:cNvSpPr/>
              <p:nvPr/>
            </p:nvSpPr>
            <p:spPr>
              <a:xfrm>
                <a:off x="2915816" y="1052736"/>
                <a:ext cx="1440160" cy="792088"/>
              </a:xfrm>
              <a:prstGeom prst="roundRect">
                <a:avLst/>
              </a:prstGeom>
              <a:ln w="1905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900" dirty="0" smtClean="0"/>
                  <a:t>Controller</a:t>
                </a:r>
                <a:endParaRPr lang="de-CH" sz="900" dirty="0"/>
              </a:p>
            </p:txBody>
          </p:sp>
          <p:cxnSp>
            <p:nvCxnSpPr>
              <p:cNvPr id="43" name="Gerade Verbindung 42"/>
              <p:cNvCxnSpPr>
                <a:endCxn id="40" idx="0"/>
              </p:cNvCxnSpPr>
              <p:nvPr/>
            </p:nvCxnSpPr>
            <p:spPr>
              <a:xfrm flipH="1">
                <a:off x="2555776" y="1844824"/>
                <a:ext cx="720080" cy="648072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44" name="Gerade Verbindung 43"/>
              <p:cNvCxnSpPr>
                <a:endCxn id="41" idx="0"/>
              </p:cNvCxnSpPr>
              <p:nvPr/>
            </p:nvCxnSpPr>
            <p:spPr>
              <a:xfrm>
                <a:off x="3995936" y="1844824"/>
                <a:ext cx="720080" cy="648072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45" name="Gerade Verbindung 44"/>
              <p:cNvCxnSpPr>
                <a:stCxn id="40" idx="3"/>
                <a:endCxn id="41" idx="1"/>
              </p:cNvCxnSpPr>
              <p:nvPr/>
            </p:nvCxnSpPr>
            <p:spPr>
              <a:xfrm>
                <a:off x="3275856" y="2888940"/>
                <a:ext cx="720080" cy="0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</p:grpSp>
        <p:grpSp>
          <p:nvGrpSpPr>
            <p:cNvPr id="46" name="Gruppieren 45"/>
            <p:cNvGrpSpPr/>
            <p:nvPr/>
          </p:nvGrpSpPr>
          <p:grpSpPr>
            <a:xfrm>
              <a:off x="899592" y="2817460"/>
              <a:ext cx="2961619" cy="1836204"/>
              <a:chOff x="1835696" y="1052736"/>
              <a:chExt cx="3600400" cy="2232248"/>
            </a:xfrm>
          </p:grpSpPr>
          <p:sp>
            <p:nvSpPr>
              <p:cNvPr id="47" name="Abgerundetes Rechteck 46"/>
              <p:cNvSpPr/>
              <p:nvPr/>
            </p:nvSpPr>
            <p:spPr>
              <a:xfrm>
                <a:off x="1835696" y="2492896"/>
                <a:ext cx="1440160" cy="792088"/>
              </a:xfrm>
              <a:prstGeom prst="roundRect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900" dirty="0" smtClean="0">
                    <a:solidFill>
                      <a:schemeClr val="bg1">
                        <a:lumMod val="75000"/>
                      </a:schemeClr>
                    </a:solidFill>
                  </a:rPr>
                  <a:t>Model</a:t>
                </a:r>
                <a:endParaRPr lang="de-CH" sz="900" dirty="0">
                  <a:solidFill>
                    <a:schemeClr val="bg1">
                      <a:lumMod val="75000"/>
                    </a:schemeClr>
                  </a:solidFill>
                </a:endParaRPr>
              </a:p>
            </p:txBody>
          </p:sp>
          <p:sp>
            <p:nvSpPr>
              <p:cNvPr id="48" name="Abgerundetes Rechteck 47"/>
              <p:cNvSpPr/>
              <p:nvPr/>
            </p:nvSpPr>
            <p:spPr>
              <a:xfrm>
                <a:off x="3995936" y="2492896"/>
                <a:ext cx="1440160" cy="792088"/>
              </a:xfrm>
              <a:prstGeom prst="roundRect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900" dirty="0" smtClean="0">
                    <a:solidFill>
                      <a:schemeClr val="bg1">
                        <a:lumMod val="75000"/>
                      </a:schemeClr>
                    </a:solidFill>
                  </a:rPr>
                  <a:t>View</a:t>
                </a:r>
                <a:endParaRPr lang="de-CH" sz="900" dirty="0">
                  <a:solidFill>
                    <a:schemeClr val="bg1">
                      <a:lumMod val="75000"/>
                    </a:schemeClr>
                  </a:solidFill>
                </a:endParaRPr>
              </a:p>
            </p:txBody>
          </p:sp>
          <p:sp>
            <p:nvSpPr>
              <p:cNvPr id="49" name="Abgerundetes Rechteck 48"/>
              <p:cNvSpPr/>
              <p:nvPr/>
            </p:nvSpPr>
            <p:spPr>
              <a:xfrm>
                <a:off x="2915816" y="1052736"/>
                <a:ext cx="1440160" cy="792088"/>
              </a:xfrm>
              <a:prstGeom prst="roundRect">
                <a:avLst/>
              </a:prstGeom>
              <a:ln w="1905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900" dirty="0" smtClean="0"/>
                  <a:t>Controller</a:t>
                </a:r>
                <a:endParaRPr lang="de-CH" sz="900" dirty="0"/>
              </a:p>
            </p:txBody>
          </p:sp>
          <p:cxnSp>
            <p:nvCxnSpPr>
              <p:cNvPr id="50" name="Gerade Verbindung 49"/>
              <p:cNvCxnSpPr>
                <a:endCxn id="47" idx="0"/>
              </p:cNvCxnSpPr>
              <p:nvPr/>
            </p:nvCxnSpPr>
            <p:spPr>
              <a:xfrm flipH="1">
                <a:off x="2555776" y="1844824"/>
                <a:ext cx="720080" cy="648072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51" name="Gerade Verbindung 50"/>
              <p:cNvCxnSpPr>
                <a:endCxn id="48" idx="0"/>
              </p:cNvCxnSpPr>
              <p:nvPr/>
            </p:nvCxnSpPr>
            <p:spPr>
              <a:xfrm>
                <a:off x="3995936" y="1844824"/>
                <a:ext cx="720080" cy="648072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52" name="Gerade Verbindung 51"/>
              <p:cNvCxnSpPr>
                <a:stCxn id="47" idx="3"/>
                <a:endCxn id="48" idx="1"/>
              </p:cNvCxnSpPr>
              <p:nvPr/>
            </p:nvCxnSpPr>
            <p:spPr>
              <a:xfrm>
                <a:off x="3275856" y="2888940"/>
                <a:ext cx="720080" cy="0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</p:grpSp>
        <p:cxnSp>
          <p:nvCxnSpPr>
            <p:cNvPr id="53" name="Gerade Verbindung 52"/>
            <p:cNvCxnSpPr/>
            <p:nvPr/>
          </p:nvCxnSpPr>
          <p:spPr>
            <a:xfrm flipH="1">
              <a:off x="2771800" y="2132856"/>
              <a:ext cx="1582168" cy="684605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8" name="Gerade Verbindung 57"/>
            <p:cNvCxnSpPr>
              <a:stCxn id="49" idx="0"/>
              <a:endCxn id="28" idx="1"/>
            </p:cNvCxnSpPr>
            <p:nvPr/>
          </p:nvCxnSpPr>
          <p:spPr>
            <a:xfrm flipV="1">
              <a:off x="2380402" y="1958591"/>
              <a:ext cx="1973566" cy="858869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8" name="Gerade Verbindung 67"/>
            <p:cNvCxnSpPr/>
            <p:nvPr/>
          </p:nvCxnSpPr>
          <p:spPr>
            <a:xfrm>
              <a:off x="5148064" y="2284369"/>
              <a:ext cx="0" cy="171774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1" name="Gerade Verbindung 70"/>
            <p:cNvCxnSpPr/>
            <p:nvPr/>
          </p:nvCxnSpPr>
          <p:spPr>
            <a:xfrm flipV="1">
              <a:off x="5364088" y="2284369"/>
              <a:ext cx="0" cy="170578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3" name="Gerade Verbindung 72"/>
            <p:cNvCxnSpPr>
              <a:stCxn id="49" idx="3"/>
            </p:cNvCxnSpPr>
            <p:nvPr/>
          </p:nvCxnSpPr>
          <p:spPr>
            <a:xfrm>
              <a:off x="2972726" y="3143238"/>
              <a:ext cx="1387737" cy="918102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6" name="Gerade Verbindung 75"/>
            <p:cNvCxnSpPr>
              <a:stCxn id="42" idx="1"/>
            </p:cNvCxnSpPr>
            <p:nvPr/>
          </p:nvCxnSpPr>
          <p:spPr>
            <a:xfrm flipH="1" flipV="1">
              <a:off x="2972725" y="3429000"/>
              <a:ext cx="1387738" cy="898887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32" name="Gruppieren 31"/>
          <p:cNvGrpSpPr/>
          <p:nvPr/>
        </p:nvGrpSpPr>
        <p:grpSpPr>
          <a:xfrm>
            <a:off x="5711772" y="776541"/>
            <a:ext cx="1897938" cy="1176722"/>
            <a:chOff x="1835696" y="1052736"/>
            <a:chExt cx="3600400" cy="2232248"/>
          </a:xfrm>
        </p:grpSpPr>
        <p:sp>
          <p:nvSpPr>
            <p:cNvPr id="33" name="Abgerundetes Rechteck 32"/>
            <p:cNvSpPr/>
            <p:nvPr/>
          </p:nvSpPr>
          <p:spPr>
            <a:xfrm>
              <a:off x="1835696" y="2492896"/>
              <a:ext cx="1440160" cy="792088"/>
            </a:xfrm>
            <a:prstGeom prst="roundRect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900" dirty="0" smtClean="0">
                  <a:solidFill>
                    <a:schemeClr val="tx1"/>
                  </a:solidFill>
                </a:rPr>
                <a:t>Model</a:t>
              </a:r>
              <a:endParaRPr lang="de-CH" sz="900" dirty="0">
                <a:solidFill>
                  <a:schemeClr val="tx1"/>
                </a:solidFill>
              </a:endParaRPr>
            </a:p>
          </p:txBody>
        </p:sp>
        <p:sp>
          <p:nvSpPr>
            <p:cNvPr id="34" name="Abgerundetes Rechteck 33"/>
            <p:cNvSpPr/>
            <p:nvPr/>
          </p:nvSpPr>
          <p:spPr>
            <a:xfrm>
              <a:off x="3995936" y="2492896"/>
              <a:ext cx="1440160" cy="792088"/>
            </a:xfrm>
            <a:prstGeom prst="roundRect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900" dirty="0" smtClean="0">
                  <a:solidFill>
                    <a:schemeClr val="tx1"/>
                  </a:solidFill>
                </a:rPr>
                <a:t>View</a:t>
              </a:r>
              <a:endParaRPr lang="de-CH" sz="900" dirty="0">
                <a:solidFill>
                  <a:schemeClr val="tx1"/>
                </a:solidFill>
              </a:endParaRPr>
            </a:p>
          </p:txBody>
        </p:sp>
        <p:sp>
          <p:nvSpPr>
            <p:cNvPr id="35" name="Abgerundetes Rechteck 34"/>
            <p:cNvSpPr/>
            <p:nvPr/>
          </p:nvSpPr>
          <p:spPr>
            <a:xfrm>
              <a:off x="2915816" y="1052736"/>
              <a:ext cx="1440160" cy="792088"/>
            </a:xfrm>
            <a:prstGeom prst="roundRect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900" dirty="0" smtClean="0">
                  <a:solidFill>
                    <a:schemeClr val="tx1"/>
                  </a:solidFill>
                </a:rPr>
                <a:t>Controller</a:t>
              </a:r>
              <a:endParaRPr lang="de-CH" sz="900" dirty="0">
                <a:solidFill>
                  <a:schemeClr val="tx1"/>
                </a:solidFill>
              </a:endParaRPr>
            </a:p>
          </p:txBody>
        </p:sp>
        <p:cxnSp>
          <p:nvCxnSpPr>
            <p:cNvPr id="36" name="Gerade Verbindung 35"/>
            <p:cNvCxnSpPr>
              <a:endCxn id="33" idx="0"/>
            </p:cNvCxnSpPr>
            <p:nvPr/>
          </p:nvCxnSpPr>
          <p:spPr>
            <a:xfrm flipH="1">
              <a:off x="2555776" y="1844824"/>
              <a:ext cx="720080" cy="648072"/>
            </a:xfrm>
            <a:prstGeom prst="line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  <p:cxnSp>
          <p:nvCxnSpPr>
            <p:cNvPr id="37" name="Gerade Verbindung 36"/>
            <p:cNvCxnSpPr>
              <a:endCxn id="34" idx="0"/>
            </p:cNvCxnSpPr>
            <p:nvPr/>
          </p:nvCxnSpPr>
          <p:spPr>
            <a:xfrm>
              <a:off x="3995936" y="1844824"/>
              <a:ext cx="720080" cy="648072"/>
            </a:xfrm>
            <a:prstGeom prst="line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  <p:cxnSp>
          <p:nvCxnSpPr>
            <p:cNvPr id="38" name="Gerade Verbindung 37"/>
            <p:cNvCxnSpPr>
              <a:stCxn id="33" idx="3"/>
              <a:endCxn id="34" idx="1"/>
            </p:cNvCxnSpPr>
            <p:nvPr/>
          </p:nvCxnSpPr>
          <p:spPr>
            <a:xfrm>
              <a:off x="3275856" y="2888940"/>
              <a:ext cx="720080" cy="0"/>
            </a:xfrm>
            <a:prstGeom prst="line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grpSp>
        <p:nvGrpSpPr>
          <p:cNvPr id="13" name="Gruppieren 12"/>
          <p:cNvGrpSpPr/>
          <p:nvPr/>
        </p:nvGrpSpPr>
        <p:grpSpPr>
          <a:xfrm>
            <a:off x="1279180" y="3717032"/>
            <a:ext cx="3292820" cy="1935898"/>
            <a:chOff x="1279180" y="3717032"/>
            <a:chExt cx="3292820" cy="1935898"/>
          </a:xfrm>
        </p:grpSpPr>
        <p:sp>
          <p:nvSpPr>
            <p:cNvPr id="83" name="Abgerundetes Rechteck 82"/>
            <p:cNvSpPr/>
            <p:nvPr/>
          </p:nvSpPr>
          <p:spPr>
            <a:xfrm>
              <a:off x="2923519" y="3717032"/>
              <a:ext cx="759175" cy="417546"/>
            </a:xfrm>
            <a:prstGeom prst="roundRect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900" dirty="0" smtClean="0"/>
                <a:t>Controller</a:t>
              </a:r>
              <a:endParaRPr lang="de-CH" sz="900" dirty="0"/>
            </a:p>
          </p:txBody>
        </p:sp>
        <p:sp>
          <p:nvSpPr>
            <p:cNvPr id="77" name="Abgerundetes Rechteck 76"/>
            <p:cNvSpPr/>
            <p:nvPr/>
          </p:nvSpPr>
          <p:spPr>
            <a:xfrm>
              <a:off x="2927680" y="5235384"/>
              <a:ext cx="759175" cy="417546"/>
            </a:xfrm>
            <a:prstGeom prst="roundRect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900" dirty="0" smtClean="0"/>
                <a:t>Controller</a:t>
              </a:r>
              <a:endParaRPr lang="de-CH" sz="900" dirty="0"/>
            </a:p>
          </p:txBody>
        </p:sp>
        <p:sp>
          <p:nvSpPr>
            <p:cNvPr id="67" name="Abgerundetes Rechteck 66"/>
            <p:cNvSpPr/>
            <p:nvPr/>
          </p:nvSpPr>
          <p:spPr>
            <a:xfrm>
              <a:off x="1279180" y="4476207"/>
              <a:ext cx="759175" cy="417547"/>
            </a:xfrm>
            <a:prstGeom prst="roundRect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900" dirty="0" smtClean="0"/>
                <a:t>Controller</a:t>
              </a:r>
              <a:endParaRPr lang="de-CH" sz="900" dirty="0"/>
            </a:p>
          </p:txBody>
        </p:sp>
        <p:cxnSp>
          <p:nvCxnSpPr>
            <p:cNvPr id="61" name="Gerade Verbindung 60"/>
            <p:cNvCxnSpPr/>
            <p:nvPr/>
          </p:nvCxnSpPr>
          <p:spPr>
            <a:xfrm flipH="1">
              <a:off x="3674369" y="3861048"/>
              <a:ext cx="573544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2" name="Gerade Verbindung 61"/>
            <p:cNvCxnSpPr/>
            <p:nvPr/>
          </p:nvCxnSpPr>
          <p:spPr>
            <a:xfrm>
              <a:off x="3678532" y="3972725"/>
              <a:ext cx="565219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87" name="Abgerundetes Rechteck 86"/>
            <p:cNvSpPr/>
            <p:nvPr/>
          </p:nvSpPr>
          <p:spPr>
            <a:xfrm>
              <a:off x="4252076" y="3717032"/>
              <a:ext cx="319924" cy="1935898"/>
            </a:xfrm>
            <a:prstGeom prst="roundRect">
              <a:avLst/>
            </a:prstGeom>
            <a:ln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vert="vert" rtlCol="0" anchor="ctr"/>
            <a:lstStyle/>
            <a:p>
              <a:pPr algn="ctr"/>
              <a:r>
                <a:rPr lang="de-CH" sz="1400" dirty="0" smtClean="0"/>
                <a:t>Event Bus</a:t>
              </a:r>
              <a:endParaRPr lang="de-CH" sz="1400" dirty="0"/>
            </a:p>
          </p:txBody>
        </p:sp>
        <p:cxnSp>
          <p:nvCxnSpPr>
            <p:cNvPr id="88" name="Gerade Verbindung 87"/>
            <p:cNvCxnSpPr/>
            <p:nvPr/>
          </p:nvCxnSpPr>
          <p:spPr>
            <a:xfrm flipH="1">
              <a:off x="2038357" y="4634086"/>
              <a:ext cx="2213718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9" name="Gerade Verbindung 88"/>
            <p:cNvCxnSpPr/>
            <p:nvPr/>
          </p:nvCxnSpPr>
          <p:spPr>
            <a:xfrm>
              <a:off x="2038357" y="4745763"/>
              <a:ext cx="2209556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0" name="Gerade Verbindung 89"/>
            <p:cNvCxnSpPr/>
            <p:nvPr/>
          </p:nvCxnSpPr>
          <p:spPr>
            <a:xfrm flipH="1">
              <a:off x="3686856" y="5405555"/>
              <a:ext cx="573544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1" name="Gerade Verbindung 90"/>
            <p:cNvCxnSpPr/>
            <p:nvPr/>
          </p:nvCxnSpPr>
          <p:spPr>
            <a:xfrm>
              <a:off x="3691019" y="5517232"/>
              <a:ext cx="565219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2" name="Textfeld 11"/>
            <p:cNvSpPr txBox="1"/>
            <p:nvPr/>
          </p:nvSpPr>
          <p:spPr>
            <a:xfrm>
              <a:off x="2228150" y="4433376"/>
              <a:ext cx="1154293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000" dirty="0" err="1" smtClean="0"/>
                <a:t>receive</a:t>
              </a:r>
              <a:r>
                <a:rPr lang="de-CH" sz="1000" dirty="0" smtClean="0"/>
                <a:t> </a:t>
              </a:r>
              <a:r>
                <a:rPr lang="de-CH" sz="1000" dirty="0" err="1" smtClean="0"/>
                <a:t>event</a:t>
              </a:r>
              <a:endParaRPr lang="de-CH" sz="1000" dirty="0"/>
            </a:p>
          </p:txBody>
        </p:sp>
        <p:sp>
          <p:nvSpPr>
            <p:cNvPr id="92" name="Textfeld 91"/>
            <p:cNvSpPr txBox="1"/>
            <p:nvPr/>
          </p:nvSpPr>
          <p:spPr>
            <a:xfrm>
              <a:off x="3379277" y="4697681"/>
              <a:ext cx="76067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000" dirty="0" err="1" smtClean="0"/>
                <a:t>fire</a:t>
              </a:r>
              <a:r>
                <a:rPr lang="de-CH" sz="1000" dirty="0" smtClean="0"/>
                <a:t> </a:t>
              </a:r>
              <a:r>
                <a:rPr lang="de-CH" sz="1000" dirty="0" err="1" smtClean="0"/>
                <a:t>event</a:t>
              </a:r>
              <a:endParaRPr lang="de-CH" sz="1000" dirty="0"/>
            </a:p>
          </p:txBody>
        </p:sp>
      </p:grpSp>
      <p:grpSp>
        <p:nvGrpSpPr>
          <p:cNvPr id="4" name="Gruppieren 3"/>
          <p:cNvGrpSpPr/>
          <p:nvPr/>
        </p:nvGrpSpPr>
        <p:grpSpPr>
          <a:xfrm>
            <a:off x="5905292" y="3666137"/>
            <a:ext cx="2401858" cy="1935898"/>
            <a:chOff x="5905292" y="3666137"/>
            <a:chExt cx="2401858" cy="1935898"/>
          </a:xfrm>
        </p:grpSpPr>
        <p:sp>
          <p:nvSpPr>
            <p:cNvPr id="55" name="Abgerundetes Rechteck 54"/>
            <p:cNvSpPr/>
            <p:nvPr/>
          </p:nvSpPr>
          <p:spPr>
            <a:xfrm>
              <a:off x="6658669" y="3666137"/>
              <a:ext cx="759175" cy="417546"/>
            </a:xfrm>
            <a:prstGeom prst="roundRect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900" dirty="0" smtClean="0"/>
                <a:t>Controller</a:t>
              </a:r>
              <a:endParaRPr lang="de-CH" sz="900" dirty="0"/>
            </a:p>
          </p:txBody>
        </p:sp>
        <p:sp>
          <p:nvSpPr>
            <p:cNvPr id="56" name="Abgerundetes Rechteck 55"/>
            <p:cNvSpPr/>
            <p:nvPr/>
          </p:nvSpPr>
          <p:spPr>
            <a:xfrm>
              <a:off x="6662830" y="5184489"/>
              <a:ext cx="759175" cy="417546"/>
            </a:xfrm>
            <a:prstGeom prst="roundRect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900" dirty="0" smtClean="0"/>
                <a:t>Controller</a:t>
              </a:r>
              <a:endParaRPr lang="de-CH" sz="900" dirty="0"/>
            </a:p>
          </p:txBody>
        </p:sp>
        <p:sp>
          <p:nvSpPr>
            <p:cNvPr id="57" name="Abgerundetes Rechteck 56"/>
            <p:cNvSpPr/>
            <p:nvPr/>
          </p:nvSpPr>
          <p:spPr>
            <a:xfrm>
              <a:off x="5905292" y="4425312"/>
              <a:ext cx="759175" cy="417547"/>
            </a:xfrm>
            <a:prstGeom prst="roundRect">
              <a:avLst/>
            </a:prstGeom>
            <a:ln w="1905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900" dirty="0" smtClean="0"/>
                <a:t>Controller</a:t>
              </a:r>
              <a:endParaRPr lang="de-CH" sz="900" dirty="0"/>
            </a:p>
          </p:txBody>
        </p:sp>
        <p:cxnSp>
          <p:nvCxnSpPr>
            <p:cNvPr id="59" name="Gerade Verbindung 58"/>
            <p:cNvCxnSpPr/>
            <p:nvPr/>
          </p:nvCxnSpPr>
          <p:spPr>
            <a:xfrm flipH="1">
              <a:off x="7409519" y="3810153"/>
              <a:ext cx="573544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0" name="Gerade Verbindung 59"/>
            <p:cNvCxnSpPr/>
            <p:nvPr/>
          </p:nvCxnSpPr>
          <p:spPr>
            <a:xfrm>
              <a:off x="7413682" y="3921830"/>
              <a:ext cx="565219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63" name="Abgerundetes Rechteck 62"/>
            <p:cNvSpPr/>
            <p:nvPr/>
          </p:nvSpPr>
          <p:spPr>
            <a:xfrm>
              <a:off x="7987226" y="3666137"/>
              <a:ext cx="319924" cy="1935898"/>
            </a:xfrm>
            <a:prstGeom prst="roundRect">
              <a:avLst/>
            </a:prstGeom>
            <a:ln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vert="vert" rtlCol="0" anchor="ctr"/>
            <a:lstStyle/>
            <a:p>
              <a:pPr algn="ctr"/>
              <a:r>
                <a:rPr lang="de-CH" sz="1400" dirty="0" smtClean="0"/>
                <a:t>Event Bus</a:t>
              </a:r>
              <a:endParaRPr lang="de-CH" sz="1400" dirty="0"/>
            </a:p>
          </p:txBody>
        </p:sp>
        <p:grpSp>
          <p:nvGrpSpPr>
            <p:cNvPr id="3" name="Gruppieren 2"/>
            <p:cNvGrpSpPr/>
            <p:nvPr/>
          </p:nvGrpSpPr>
          <p:grpSpPr>
            <a:xfrm>
              <a:off x="6658669" y="4556487"/>
              <a:ext cx="1328556" cy="138382"/>
              <a:chOff x="5773507" y="4583191"/>
              <a:chExt cx="2213718" cy="111677"/>
            </a:xfrm>
          </p:grpSpPr>
          <p:cxnSp>
            <p:nvCxnSpPr>
              <p:cNvPr id="64" name="Gerade Verbindung 63"/>
              <p:cNvCxnSpPr/>
              <p:nvPr/>
            </p:nvCxnSpPr>
            <p:spPr>
              <a:xfrm flipH="1">
                <a:off x="5773507" y="4583191"/>
                <a:ext cx="2213718" cy="0"/>
              </a:xfrm>
              <a:prstGeom prst="line">
                <a:avLst/>
              </a:prstGeom>
              <a:ln w="19050">
                <a:solidFill>
                  <a:schemeClr val="accent2"/>
                </a:solidFill>
                <a:headEnd type="none" w="med" len="med"/>
                <a:tailEnd type="triangle" w="lg" len="lg"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65" name="Gerade Verbindung 64"/>
              <p:cNvCxnSpPr/>
              <p:nvPr/>
            </p:nvCxnSpPr>
            <p:spPr>
              <a:xfrm>
                <a:off x="5773507" y="4694868"/>
                <a:ext cx="2209556" cy="0"/>
              </a:xfrm>
              <a:prstGeom prst="line">
                <a:avLst/>
              </a:prstGeom>
              <a:ln w="19050">
                <a:solidFill>
                  <a:schemeClr val="accent2"/>
                </a:solidFill>
                <a:headEnd type="none" w="med" len="med"/>
                <a:tailEnd type="triangle" w="lg" len="lg"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</p:grpSp>
        <p:cxnSp>
          <p:nvCxnSpPr>
            <p:cNvPr id="66" name="Gerade Verbindung 65"/>
            <p:cNvCxnSpPr/>
            <p:nvPr/>
          </p:nvCxnSpPr>
          <p:spPr>
            <a:xfrm flipH="1">
              <a:off x="7422006" y="5354660"/>
              <a:ext cx="573544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9" name="Gerade Verbindung 68"/>
            <p:cNvCxnSpPr/>
            <p:nvPr/>
          </p:nvCxnSpPr>
          <p:spPr>
            <a:xfrm>
              <a:off x="7426169" y="5466337"/>
              <a:ext cx="565219" cy="0"/>
            </a:xfrm>
            <a:prstGeom prst="line">
              <a:avLst/>
            </a:prstGeom>
            <a:ln w="19050">
              <a:solidFill>
                <a:schemeClr val="accent2"/>
              </a:solidFill>
              <a:headEnd type="none" w="med" len="med"/>
              <a:tailEnd type="triangle" w="lg" len="lg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70" name="Textfeld 69"/>
            <p:cNvSpPr txBox="1"/>
            <p:nvPr/>
          </p:nvSpPr>
          <p:spPr>
            <a:xfrm>
              <a:off x="6921528" y="4344381"/>
              <a:ext cx="1154293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000" dirty="0" err="1" smtClean="0"/>
                <a:t>receive</a:t>
              </a:r>
              <a:r>
                <a:rPr lang="de-CH" sz="1000" dirty="0" smtClean="0"/>
                <a:t> </a:t>
              </a:r>
              <a:r>
                <a:rPr lang="de-CH" sz="1000" dirty="0" err="1" smtClean="0"/>
                <a:t>event</a:t>
              </a:r>
              <a:endParaRPr lang="de-CH" sz="1000" dirty="0"/>
            </a:p>
          </p:txBody>
        </p:sp>
        <p:sp>
          <p:nvSpPr>
            <p:cNvPr id="72" name="Textfeld 71"/>
            <p:cNvSpPr txBox="1"/>
            <p:nvPr/>
          </p:nvSpPr>
          <p:spPr>
            <a:xfrm>
              <a:off x="7114427" y="4646786"/>
              <a:ext cx="76067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000" dirty="0" err="1" smtClean="0"/>
                <a:t>fire</a:t>
              </a:r>
              <a:r>
                <a:rPr lang="de-CH" sz="1000" dirty="0" smtClean="0"/>
                <a:t> </a:t>
              </a:r>
              <a:r>
                <a:rPr lang="de-CH" sz="1000" dirty="0" err="1" smtClean="0"/>
                <a:t>event</a:t>
              </a:r>
              <a:endParaRPr lang="de-CH" sz="1000" dirty="0"/>
            </a:p>
          </p:txBody>
        </p:sp>
      </p:grpSp>
    </p:spTree>
    <p:extLst>
      <p:ext uri="{BB962C8B-B14F-4D97-AF65-F5344CB8AC3E}">
        <p14:creationId xmlns:p14="http://schemas.microsoft.com/office/powerpoint/2010/main" val="1176183416"/>
      </p:ext>
    </p:extLst>
  </p:cSld>
  <p:clrMapOvr>
    <a:masterClrMapping/>
  </p:clrMapOvr>
</p:sld>
</file>

<file path=ppt/theme/theme1.xml><?xml version="1.0" encoding="utf-8"?>
<a:theme xmlns:a="http://schemas.openxmlformats.org/drawingml/2006/main" name="MyDesign">
  <a:themeElements>
    <a:clrScheme name="Iapetus Mine">
      <a:dk1>
        <a:srgbClr val="535353"/>
      </a:dk1>
      <a:lt1>
        <a:srgbClr val="FFFFFF"/>
      </a:lt1>
      <a:dk2>
        <a:srgbClr val="000000"/>
      </a:dk2>
      <a:lt2>
        <a:srgbClr val="D8D8D8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C11C39"/>
      </a:accent5>
      <a:accent6>
        <a:srgbClr val="FFF008"/>
      </a:accent6>
      <a:hlink>
        <a:srgbClr val="EB8803"/>
      </a:hlink>
      <a:folHlink>
        <a:srgbClr val="5F7791"/>
      </a:folHlink>
    </a:clrScheme>
    <a:fontScheme name="Nyad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MyDesign</Template>
  <TotalTime>0</TotalTime>
  <Words>30</Words>
  <Application>Microsoft Office PowerPoint</Application>
  <PresentationFormat>Bildschirmpräsentation (4:3)</PresentationFormat>
  <Paragraphs>24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MyDesign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Marco Jakob</dc:creator>
  <cp:lastModifiedBy>Marco Jakob</cp:lastModifiedBy>
  <cp:revision>6</cp:revision>
  <dcterms:created xsi:type="dcterms:W3CDTF">2013-04-29T08:08:45Z</dcterms:created>
  <dcterms:modified xsi:type="dcterms:W3CDTF">2014-03-26T15:03:08Z</dcterms:modified>
</cp:coreProperties>
</file>

<file path=docProps/thumbnail.jpeg>
</file>