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61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96" y="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e-IL" smtClean="0"/>
              <a:t>לחץ כדי לערוך סגנון כותרת משנה של תבנית בסיס</a:t>
            </a:r>
            <a:endParaRPr lang="en-US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9286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en-US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89186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en-US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9556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en-US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2545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7736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en-US"/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en-US"/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6062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en-US"/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en-US"/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1947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1396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8999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en-US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85617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של תמונה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5552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e-IL" smtClean="0"/>
              <a:t>לחץ כדי לערוך סגנון כותרת של תבנית בסיס</a:t>
            </a:r>
            <a:endParaRPr lang="en-US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en-US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5A63D1-CF8F-44B6-A227-14F345106169}" type="datetimeFigureOut">
              <a:rPr lang="en-US" smtClean="0"/>
              <a:t>10/1/2019</a:t>
            </a:fld>
            <a:endParaRPr lang="en-US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B4A0A0-44D1-494A-88BF-8BDCCDB6FB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8612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354137"/>
          </a:xfrm>
        </p:spPr>
        <p:txBody>
          <a:bodyPr>
            <a:normAutofit/>
          </a:bodyPr>
          <a:lstStyle/>
          <a:p>
            <a:r>
              <a:rPr lang="he-IL" sz="7200" dirty="0" smtClean="0"/>
              <a:t>אשכול, ירושלים והשטחים</a:t>
            </a:r>
            <a:endParaRPr lang="en-US" sz="7200" dirty="0"/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he-IL" sz="5400" dirty="0" smtClean="0">
                <a:latin typeface="FrankRuehl" panose="020E0503060101010101" pitchFamily="34" charset="-79"/>
                <a:cs typeface="FrankRuehl" panose="020E0503060101010101" pitchFamily="34" charset="-79"/>
              </a:rPr>
              <a:t>"אינני יודע מה לעשות, אבל אני חייב לעשות משהו"</a:t>
            </a:r>
            <a:endParaRPr lang="en-US" sz="5400" dirty="0">
              <a:latin typeface="FrankRuehl" panose="020E0503060101010101" pitchFamily="34" charset="-79"/>
              <a:cs typeface="FrankRuehl" panose="020E0503060101010101" pitchFamily="34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2016563365"/>
      </p:ext>
    </p:extLst>
  </p:cSld>
  <p:clrMapOvr>
    <a:masterClrMapping/>
  </p:clrMapOvr>
</p:sld>
</file>

<file path=ppt/theme/theme1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</TotalTime>
  <Words>16</Words>
  <Application>Microsoft Office PowerPoint</Application>
  <PresentationFormat>寬螢幕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FrankRuehl</vt:lpstr>
      <vt:lpstr>Times New Roman</vt:lpstr>
      <vt:lpstr>ערכת נושא Office</vt:lpstr>
      <vt:lpstr>אשכול, ירושלים והשטחים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2016-02-27T06:20:12Z</dcterms:created>
  <dcterms:modified xsi:type="dcterms:W3CDTF">2019-10-01T05:07:09Z</dcterms:modified>
</cp:coreProperties>
</file>

<file path=docProps/thumbnail.jpeg>
</file>